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79" r:id="rId5"/>
    <p:sldId id="275" r:id="rId6"/>
    <p:sldId id="258" r:id="rId7"/>
    <p:sldId id="259" r:id="rId8"/>
    <p:sldId id="270" r:id="rId9"/>
    <p:sldId id="260" r:id="rId10"/>
    <p:sldId id="261" r:id="rId11"/>
    <p:sldId id="262" r:id="rId12"/>
    <p:sldId id="263" r:id="rId13"/>
    <p:sldId id="276" r:id="rId14"/>
    <p:sldId id="271" r:id="rId15"/>
    <p:sldId id="264" r:id="rId16"/>
    <p:sldId id="277" r:id="rId17"/>
    <p:sldId id="265" r:id="rId18"/>
    <p:sldId id="266" r:id="rId19"/>
    <p:sldId id="267" r:id="rId20"/>
    <p:sldId id="268" r:id="rId21"/>
    <p:sldId id="269" r:id="rId22"/>
    <p:sldId id="272" r:id="rId23"/>
    <p:sldId id="273" r:id="rId24"/>
    <p:sldId id="274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792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5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21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6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7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06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4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9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6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-1" y="0"/>
            <a:ext cx="9144001" cy="1485900"/>
            <a:chOff x="-1" y="0"/>
            <a:chExt cx="9144001" cy="1485900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695700" cy="495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700" y="0"/>
              <a:ext cx="3695700" cy="4953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577"/>
            <a:stretch/>
          </p:blipFill>
          <p:spPr>
            <a:xfrm>
              <a:off x="7391400" y="0"/>
              <a:ext cx="1752600" cy="4953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/>
            <a:stretch/>
          </p:blipFill>
          <p:spPr>
            <a:xfrm>
              <a:off x="-1" y="495300"/>
              <a:ext cx="2583873" cy="495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873" y="495300"/>
              <a:ext cx="3695700" cy="4953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493"/>
            <a:stretch/>
          </p:blipFill>
          <p:spPr>
            <a:xfrm>
              <a:off x="6279573" y="495300"/>
              <a:ext cx="2864427" cy="4953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77"/>
            <a:stretch/>
          </p:blipFill>
          <p:spPr>
            <a:xfrm>
              <a:off x="0" y="990600"/>
              <a:ext cx="1752600" cy="4953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990600"/>
              <a:ext cx="3695700" cy="4953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0" y="990600"/>
              <a:ext cx="3695700" cy="4953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 userDrawn="1"/>
        </p:nvGrpSpPr>
        <p:grpSpPr>
          <a:xfrm>
            <a:off x="-1" y="1485900"/>
            <a:ext cx="9144001" cy="1485900"/>
            <a:chOff x="-1" y="0"/>
            <a:chExt cx="9144001" cy="1485900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695700" cy="4953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700" y="0"/>
              <a:ext cx="3695700" cy="4953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577"/>
            <a:stretch/>
          </p:blipFill>
          <p:spPr>
            <a:xfrm>
              <a:off x="7391400" y="0"/>
              <a:ext cx="1752600" cy="4953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/>
            <a:stretch/>
          </p:blipFill>
          <p:spPr>
            <a:xfrm>
              <a:off x="-1" y="495300"/>
              <a:ext cx="2583873" cy="4953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873" y="495300"/>
              <a:ext cx="3695700" cy="4953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493"/>
            <a:stretch/>
          </p:blipFill>
          <p:spPr>
            <a:xfrm>
              <a:off x="6279573" y="495300"/>
              <a:ext cx="2864427" cy="4953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77"/>
            <a:stretch/>
          </p:blipFill>
          <p:spPr>
            <a:xfrm>
              <a:off x="0" y="990600"/>
              <a:ext cx="1752600" cy="4953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990600"/>
              <a:ext cx="3695700" cy="4953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0" y="990600"/>
              <a:ext cx="3695700" cy="4953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 userDrawn="1"/>
        </p:nvGrpSpPr>
        <p:grpSpPr>
          <a:xfrm>
            <a:off x="-1" y="3023089"/>
            <a:ext cx="9144001" cy="1485900"/>
            <a:chOff x="-1" y="0"/>
            <a:chExt cx="9144001" cy="1485900"/>
          </a:xfrm>
        </p:grpSpPr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695700" cy="4953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700" y="0"/>
              <a:ext cx="3695700" cy="4953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577"/>
            <a:stretch/>
          </p:blipFill>
          <p:spPr>
            <a:xfrm>
              <a:off x="7391400" y="0"/>
              <a:ext cx="1752600" cy="4953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/>
            <a:stretch/>
          </p:blipFill>
          <p:spPr>
            <a:xfrm>
              <a:off x="-1" y="495300"/>
              <a:ext cx="2583873" cy="4953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873" y="495300"/>
              <a:ext cx="3695700" cy="4953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493"/>
            <a:stretch/>
          </p:blipFill>
          <p:spPr>
            <a:xfrm>
              <a:off x="6279573" y="495300"/>
              <a:ext cx="2864427" cy="495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77"/>
            <a:stretch/>
          </p:blipFill>
          <p:spPr>
            <a:xfrm>
              <a:off x="0" y="990600"/>
              <a:ext cx="1752600" cy="4953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990600"/>
              <a:ext cx="3695700" cy="4953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0" y="990600"/>
              <a:ext cx="3695700" cy="495300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9939"/>
            <a:ext cx="3695700" cy="4953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4489939"/>
            <a:ext cx="3695700" cy="4953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77"/>
          <a:stretch/>
        </p:blipFill>
        <p:spPr>
          <a:xfrm>
            <a:off x="7391400" y="4489939"/>
            <a:ext cx="1752600" cy="4953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4" b="57791"/>
          <a:stretch/>
        </p:blipFill>
        <p:spPr>
          <a:xfrm>
            <a:off x="-1" y="4934439"/>
            <a:ext cx="2583873" cy="2090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91"/>
          <a:stretch/>
        </p:blipFill>
        <p:spPr>
          <a:xfrm>
            <a:off x="2583873" y="4934439"/>
            <a:ext cx="3695700" cy="2090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93" b="57791"/>
          <a:stretch/>
        </p:blipFill>
        <p:spPr>
          <a:xfrm>
            <a:off x="6279573" y="4934439"/>
            <a:ext cx="2864427" cy="20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6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6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9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2C0B8-B493-488C-B98A-230EDC7FCAA5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08D81-F906-4D3F-8CCC-4AB8182D4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1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7" y="293915"/>
            <a:ext cx="1064863" cy="38309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4600" y="3167743"/>
            <a:ext cx="2383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User Interface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Prototype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38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0" y="925834"/>
            <a:ext cx="1061789" cy="261202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Discussions will have two categories: Public and Private.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 smtClean="0"/>
              <a:t>A message can be send without being part of discussion by selecting people from the list.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Discussions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0211" y="925833"/>
            <a:ext cx="1061789" cy="28841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Public Discussions can be participated and discussed by any user having rights.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 smtClean="0"/>
              <a:t>In Private Chat, people who are added to a group alone can participate</a:t>
            </a:r>
            <a:endParaRPr lang="en-US" sz="11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18" y="925836"/>
            <a:ext cx="2124885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84257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59"/>
          <a:stretch/>
        </p:blipFill>
        <p:spPr>
          <a:xfrm>
            <a:off x="1226002" y="925834"/>
            <a:ext cx="2124886" cy="10335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5"/>
            <a:ext cx="2124886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0" y="925835"/>
            <a:ext cx="1061789" cy="1820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On Discussions’ main page, you will be able to see the members who are participating in Chats.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Private Discussions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026299" y="925834"/>
            <a:ext cx="1061789" cy="10335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Sample of an ongoing Private Group Chat.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0" r="54213" b="74159"/>
          <a:stretch/>
        </p:blipFill>
        <p:spPr>
          <a:xfrm>
            <a:off x="1226001" y="2231845"/>
            <a:ext cx="2115565" cy="112376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Oval 11"/>
          <p:cNvSpPr/>
          <p:nvPr/>
        </p:nvSpPr>
        <p:spPr>
          <a:xfrm>
            <a:off x="1817914" y="2745976"/>
            <a:ext cx="337457" cy="35950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177143" y="2876605"/>
            <a:ext cx="273286" cy="2911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88772" y="2876605"/>
            <a:ext cx="273286" cy="2911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16258" y="3461657"/>
            <a:ext cx="174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Unread Notification</a:t>
            </a:r>
          </a:p>
          <a:p>
            <a:endParaRPr lang="en-US" sz="1200" dirty="0" smtClean="0"/>
          </a:p>
          <a:p>
            <a:r>
              <a:rPr lang="en-US" sz="1200" dirty="0" smtClean="0"/>
              <a:t>Present Status</a:t>
            </a:r>
          </a:p>
          <a:p>
            <a:r>
              <a:rPr lang="en-US" sz="1200" dirty="0" smtClean="0"/>
              <a:t>Green: Online</a:t>
            </a:r>
          </a:p>
          <a:p>
            <a:r>
              <a:rPr lang="en-US" sz="1200" dirty="0" smtClean="0"/>
              <a:t>Red: Offline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22557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5"/>
            <a:ext cx="2124886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Adding Topics and Groups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135153" y="925834"/>
            <a:ext cx="1061789" cy="122953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Create </a:t>
            </a:r>
            <a:r>
              <a:rPr lang="en-US" sz="1100" dirty="0"/>
              <a:t>New Group and add Participants for a Private Chat</a:t>
            </a:r>
            <a:r>
              <a:rPr lang="en-US" sz="1100" dirty="0" smtClean="0"/>
              <a:t>.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30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3510211" y="925835"/>
            <a:ext cx="1061789" cy="8811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Create New </a:t>
            </a:r>
          </a:p>
          <a:p>
            <a:pPr algn="ctr"/>
            <a:r>
              <a:rPr lang="en-US" sz="1100" dirty="0"/>
              <a:t>Topic for public discussion.</a:t>
            </a:r>
          </a:p>
        </p:txBody>
      </p:sp>
    </p:spTree>
    <p:extLst>
      <p:ext uri="{BB962C8B-B14F-4D97-AF65-F5344CB8AC3E}">
        <p14:creationId xmlns:p14="http://schemas.microsoft.com/office/powerpoint/2010/main" val="41977699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3" y="925837"/>
            <a:ext cx="2124883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 Events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19992" y="925835"/>
            <a:ext cx="1061789" cy="10880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Active Events that are organized in Andhra Pradesh</a:t>
            </a:r>
            <a:endParaRPr lang="en-US" sz="1100" dirty="0"/>
          </a:p>
        </p:txBody>
      </p:sp>
      <p:sp>
        <p:nvSpPr>
          <p:cNvPr id="11" name="Oval 10"/>
          <p:cNvSpPr/>
          <p:nvPr/>
        </p:nvSpPr>
        <p:spPr>
          <a:xfrm>
            <a:off x="2080996" y="3186581"/>
            <a:ext cx="518778" cy="3537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86667" y="3363474"/>
            <a:ext cx="174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For an Active Event:</a:t>
            </a:r>
          </a:p>
          <a:p>
            <a:r>
              <a:rPr lang="en-US" sz="1200" dirty="0" smtClean="0"/>
              <a:t>User can contribute to the event expenses.</a:t>
            </a:r>
          </a:p>
          <a:p>
            <a:endParaRPr lang="en-US" sz="1200" dirty="0"/>
          </a:p>
          <a:p>
            <a:r>
              <a:rPr lang="en-US" sz="1200" dirty="0" smtClean="0"/>
              <a:t>Ability to view images</a:t>
            </a:r>
          </a:p>
          <a:p>
            <a:endParaRPr lang="en-US" sz="1200" dirty="0"/>
          </a:p>
          <a:p>
            <a:r>
              <a:rPr lang="en-US" sz="1200" dirty="0" smtClean="0"/>
              <a:t>Gets help with directions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33099" y="3474840"/>
            <a:ext cx="353568" cy="176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35783" y="2903955"/>
            <a:ext cx="1169192" cy="3537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01" y="925837"/>
            <a:ext cx="2124884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2" name="Straight Arrow Connector 21"/>
          <p:cNvCxnSpPr>
            <a:stCxn id="20" idx="6"/>
          </p:cNvCxnSpPr>
          <p:nvPr/>
        </p:nvCxnSpPr>
        <p:spPr>
          <a:xfrm>
            <a:off x="1704975" y="3080848"/>
            <a:ext cx="4358368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277692" y="925835"/>
            <a:ext cx="1578216" cy="1379216"/>
          </a:xfrm>
          <a:prstGeom prst="roundRect">
            <a:avLst>
              <a:gd name="adj" fmla="val 968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Participating, Not Participating </a:t>
            </a:r>
            <a:r>
              <a:rPr lang="en-US" sz="1100" dirty="0" smtClean="0"/>
              <a:t>links will be disabled from further access once user confirms whether he will </a:t>
            </a:r>
            <a:r>
              <a:rPr lang="en-US" sz="1100" b="1" dirty="0" smtClean="0"/>
              <a:t>Participate</a:t>
            </a:r>
            <a:r>
              <a:rPr lang="en-US" sz="1100" dirty="0" smtClean="0"/>
              <a:t> or </a:t>
            </a:r>
            <a:r>
              <a:rPr lang="en-US" sz="1100" b="1" dirty="0" smtClean="0"/>
              <a:t>Not Participate</a:t>
            </a:r>
            <a:endParaRPr lang="en-US" sz="1100" b="1" dirty="0"/>
          </a:p>
        </p:txBody>
      </p:sp>
      <p:sp>
        <p:nvSpPr>
          <p:cNvPr id="26" name="Oval 25"/>
          <p:cNvSpPr/>
          <p:nvPr/>
        </p:nvSpPr>
        <p:spPr>
          <a:xfrm>
            <a:off x="6063343" y="3080848"/>
            <a:ext cx="518778" cy="3537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840708" y="1252323"/>
            <a:ext cx="499677" cy="3537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62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36" y="925836"/>
            <a:ext cx="2124884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Event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26095" y="925833"/>
            <a:ext cx="1061789" cy="256848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Add new invitees from people. 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 smtClean="0"/>
              <a:t>The user can save the list of invitee for future use.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 smtClean="0"/>
              <a:t>So, next time user has to choose from saved sets of invitees.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413" y="925837"/>
            <a:ext cx="2124884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213" y="925837"/>
            <a:ext cx="2124884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02557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Successfully Completed Events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3286" y="925834"/>
            <a:ext cx="1061789" cy="122953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Closed Events that were completed successfully.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8" y="925837"/>
            <a:ext cx="2124884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Oval 13"/>
          <p:cNvSpPr/>
          <p:nvPr/>
        </p:nvSpPr>
        <p:spPr>
          <a:xfrm>
            <a:off x="3205949" y="2550169"/>
            <a:ext cx="294184" cy="3537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98200" y="2183780"/>
            <a:ext cx="174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Admin can edit expenditure details.</a:t>
            </a:r>
          </a:p>
          <a:p>
            <a:endParaRPr lang="en-US" sz="1200" dirty="0"/>
          </a:p>
          <a:p>
            <a:r>
              <a:rPr lang="en-US" sz="1200" dirty="0" smtClean="0"/>
              <a:t>Tap to get scanned bills related to the expense.</a:t>
            </a:r>
            <a:endParaRPr lang="en-US" sz="1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01" y="925837"/>
            <a:ext cx="2124884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Oval 23"/>
          <p:cNvSpPr/>
          <p:nvPr/>
        </p:nvSpPr>
        <p:spPr>
          <a:xfrm>
            <a:off x="6568274" y="1801586"/>
            <a:ext cx="294184" cy="3537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482790" y="2224602"/>
            <a:ext cx="379668" cy="17689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4" idx="5"/>
          </p:cNvCxnSpPr>
          <p:nvPr/>
        </p:nvCxnSpPr>
        <p:spPr>
          <a:xfrm>
            <a:off x="6819376" y="2103561"/>
            <a:ext cx="578824" cy="297934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19376" y="2388780"/>
            <a:ext cx="578824" cy="536947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36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Successfully Completed Events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3286" y="925833"/>
            <a:ext cx="1061789" cy="1765778"/>
          </a:xfrm>
          <a:prstGeom prst="roundRect">
            <a:avLst>
              <a:gd name="adj" fmla="val 1038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Select a completed event and update information like photos, videos, expenditure etc.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48" y="925837"/>
            <a:ext cx="2124884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Oval 13"/>
          <p:cNvSpPr/>
          <p:nvPr/>
        </p:nvSpPr>
        <p:spPr>
          <a:xfrm>
            <a:off x="3205949" y="1476375"/>
            <a:ext cx="294184" cy="3537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713785" y="1398949"/>
            <a:ext cx="1117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 view complete details of the event.</a:t>
            </a:r>
            <a:endParaRPr lang="en-US" sz="1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01" y="925837"/>
            <a:ext cx="2124883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26" name="Straight Arrow Connector 25"/>
          <p:cNvCxnSpPr/>
          <p:nvPr/>
        </p:nvCxnSpPr>
        <p:spPr>
          <a:xfrm>
            <a:off x="3503271" y="1681194"/>
            <a:ext cx="210514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94875" y="2388780"/>
            <a:ext cx="1510500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3134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3" y="925837"/>
            <a:ext cx="2124884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Contributions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19992" y="925835"/>
            <a:ext cx="1061789" cy="1716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List of Contributions can be accessed based on State, Cause, Cities and for Particular Period.</a:t>
            </a:r>
            <a:endParaRPr lang="en-US" sz="1100" dirty="0"/>
          </a:p>
        </p:txBody>
      </p:sp>
      <p:sp>
        <p:nvSpPr>
          <p:cNvPr id="11" name="Oval 10"/>
          <p:cNvSpPr/>
          <p:nvPr/>
        </p:nvSpPr>
        <p:spPr>
          <a:xfrm>
            <a:off x="2080996" y="3045177"/>
            <a:ext cx="518778" cy="43815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819992" y="3125752"/>
            <a:ext cx="174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Contribution Meter.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90" y="925836"/>
            <a:ext cx="2124884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Rounded Rectangle 13"/>
          <p:cNvSpPr/>
          <p:nvPr/>
        </p:nvSpPr>
        <p:spPr>
          <a:xfrm>
            <a:off x="7026299" y="925835"/>
            <a:ext cx="1061789" cy="9791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Multiple contributions shall be possible.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5" b="34449"/>
          <a:stretch/>
        </p:blipFill>
        <p:spPr>
          <a:xfrm>
            <a:off x="7026299" y="2362200"/>
            <a:ext cx="2124884" cy="22097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Oval 15"/>
          <p:cNvSpPr/>
          <p:nvPr/>
        </p:nvSpPr>
        <p:spPr>
          <a:xfrm>
            <a:off x="7687139" y="2266100"/>
            <a:ext cx="673090" cy="37611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57193" y="4350145"/>
            <a:ext cx="336545" cy="18805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26299" y="4646132"/>
            <a:ext cx="201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Contribute for a help request.</a:t>
            </a:r>
            <a:endParaRPr lang="en-US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900057" y="1698171"/>
            <a:ext cx="1657137" cy="274600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9268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4"/>
            <a:ext cx="2124886" cy="3999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0" y="925833"/>
            <a:ext cx="1061789" cy="244873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Opinion Polls will seek user opinion on variety of issues. User can Vote and Like the poll issue. User can also write their opinions regarding the poll in comments.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Opinion Poll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0211" y="925834"/>
            <a:ext cx="1061789" cy="9900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Sample of Poll Results and New Poll setup</a:t>
            </a:r>
            <a:endParaRPr lang="en-US" sz="11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18" y="925835"/>
            <a:ext cx="2124886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25121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4"/>
            <a:ext cx="2124886" cy="39997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0" y="925834"/>
            <a:ext cx="1061789" cy="10991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Approved Help Requests will be visible to public.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Requests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0211" y="925835"/>
            <a:ext cx="1061789" cy="16758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Anybody can create request, but it appears to public only on Admin approval. (next slide)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659348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24600" y="3167743"/>
            <a:ext cx="23839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User Interface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Prototype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949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6"/>
            <a:ext cx="2124885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5"/>
            <a:ext cx="2124886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Requests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0211" y="925836"/>
            <a:ext cx="1061789" cy="21657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Pending Help Requests can be edited and approved only by the admin.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 smtClean="0"/>
              <a:t>Settings are visible to the admin alone.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163286" y="3486718"/>
            <a:ext cx="87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Help Request is waiting for approval.</a:t>
            </a:r>
            <a:endParaRPr lang="en-US" sz="1200" dirty="0"/>
          </a:p>
        </p:txBody>
      </p:sp>
      <p:sp>
        <p:nvSpPr>
          <p:cNvPr id="12" name="Oval 11"/>
          <p:cNvSpPr/>
          <p:nvPr/>
        </p:nvSpPr>
        <p:spPr>
          <a:xfrm>
            <a:off x="2440224" y="1387648"/>
            <a:ext cx="910664" cy="37611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3286" y="1160205"/>
            <a:ext cx="968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Admin can choose to see only unapproved requests. This option is visible only to the admin.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>
          <a:xfrm flipH="1">
            <a:off x="1036187" y="1575705"/>
            <a:ext cx="1404037" cy="9233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36188" y="3744686"/>
            <a:ext cx="2077126" cy="20369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14" y="925835"/>
            <a:ext cx="2124886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90537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6"/>
            <a:ext cx="2124885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5"/>
            <a:ext cx="2124886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0" y="925834"/>
            <a:ext cx="1061789" cy="10991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Approved Posts will be visible to public.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Achievements, Posts and News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0211" y="925835"/>
            <a:ext cx="1061789" cy="16758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New post can be created by any user but will be made public after editing and approval of admin.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14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6942916" y="3706971"/>
            <a:ext cx="2028825" cy="1104518"/>
          </a:xfrm>
          <a:prstGeom prst="roundRect">
            <a:avLst>
              <a:gd name="adj" fmla="val 757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will be saved from duplication of posts , images or videos. The app will inform when it finds if similar content is already existing.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68711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6" t="18363" b="27073"/>
          <a:stretch/>
        </p:blipFill>
        <p:spPr>
          <a:xfrm>
            <a:off x="2549762" y="2057400"/>
            <a:ext cx="1528297" cy="21824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2" y="925836"/>
            <a:ext cx="2124884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549762" y="4185390"/>
            <a:ext cx="1528297" cy="7402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Filtering jobs will make search easy.</a:t>
            </a:r>
            <a:endParaRPr lang="en-US" sz="11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14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Oval 19"/>
          <p:cNvSpPr/>
          <p:nvPr/>
        </p:nvSpPr>
        <p:spPr>
          <a:xfrm>
            <a:off x="1984892" y="1763761"/>
            <a:ext cx="455332" cy="37611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549761" y="784321"/>
            <a:ext cx="1528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This job has been verified.</a:t>
            </a:r>
            <a:endParaRPr lang="en-US" sz="12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373542" y="1245986"/>
            <a:ext cx="413201" cy="57285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845203" y="2599431"/>
            <a:ext cx="785943" cy="37611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20115" y="1305486"/>
            <a:ext cx="1528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Incase, there are multiple vacancies in the same company</a:t>
            </a:r>
            <a:endParaRPr lang="en-US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452257" y="1628651"/>
            <a:ext cx="2566857" cy="115883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2074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2" y="925837"/>
            <a:ext cx="2124884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433" y="925836"/>
            <a:ext cx="2124885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Swaeroe</a:t>
            </a:r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Circles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14" y="925836"/>
            <a:ext cx="2124885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9" b="33063"/>
          <a:stretch/>
        </p:blipFill>
        <p:spPr>
          <a:xfrm>
            <a:off x="4828914" y="925835"/>
            <a:ext cx="2124884" cy="13386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6" name="Oval 25"/>
          <p:cNvSpPr/>
          <p:nvPr/>
        </p:nvSpPr>
        <p:spPr>
          <a:xfrm>
            <a:off x="4254967" y="4536090"/>
            <a:ext cx="541290" cy="37611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25684" y="1030889"/>
            <a:ext cx="389041" cy="37611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9" idx="5"/>
          </p:cNvCxnSpPr>
          <p:nvPr/>
        </p:nvCxnSpPr>
        <p:spPr>
          <a:xfrm>
            <a:off x="4457751" y="1351922"/>
            <a:ext cx="723849" cy="243247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819675" y="3570514"/>
            <a:ext cx="2430211" cy="1153633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4828914" y="2342227"/>
            <a:ext cx="2124883" cy="1228287"/>
          </a:xfrm>
          <a:prstGeom prst="roundRect">
            <a:avLst>
              <a:gd name="adj" fmla="val 841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All updates related to </a:t>
            </a:r>
            <a:r>
              <a:rPr lang="en-US" sz="1100" dirty="0" err="1" smtClean="0"/>
              <a:t>Swaeroe</a:t>
            </a:r>
            <a:r>
              <a:rPr lang="en-US" sz="1100" dirty="0" smtClean="0"/>
              <a:t> Circles will be available here.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 smtClean="0"/>
              <a:t>Details like children name, attendance etc. can be uploaded or downloaded.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73982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6" y="925837"/>
            <a:ext cx="2124883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14" y="925837"/>
            <a:ext cx="2124884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AVMs and e-Library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09558" y="2157170"/>
            <a:ext cx="2124883" cy="1565744"/>
          </a:xfrm>
          <a:prstGeom prst="roundRect">
            <a:avLst>
              <a:gd name="adj" fmla="val 473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For knowledge seekers, it will be easy to find nearest AVM.</a:t>
            </a:r>
          </a:p>
          <a:p>
            <a:pPr algn="ctr"/>
            <a:endParaRPr lang="en-US" sz="1100" dirty="0"/>
          </a:p>
          <a:p>
            <a:pPr algn="ctr"/>
            <a:r>
              <a:rPr lang="en-US" sz="1100" dirty="0" smtClean="0"/>
              <a:t>Or, user can use e-Library as per convenience. And members can add e-books, documents, audios and videos to the digital collection for the benefit of all.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019289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59" y="925835"/>
            <a:ext cx="2124886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36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370115" y="925834"/>
            <a:ext cx="1192418" cy="19998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All Users could be welcomed with </a:t>
            </a:r>
            <a:r>
              <a:rPr lang="en-US" sz="1100" b="1" dirty="0" smtClean="0"/>
              <a:t>Chairman’s Message</a:t>
            </a:r>
            <a:r>
              <a:rPr lang="en-US" sz="1100" dirty="0" smtClean="0"/>
              <a:t>. Once message closed, they can be taken to the </a:t>
            </a:r>
            <a:r>
              <a:rPr lang="en-US" sz="1100" b="1" dirty="0" smtClean="0"/>
              <a:t>Updates </a:t>
            </a:r>
            <a:r>
              <a:rPr lang="en-US" sz="1100" dirty="0" smtClean="0"/>
              <a:t>(next slide)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Chairman Message for All Users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1887308" y="1216479"/>
            <a:ext cx="845006" cy="2013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99858" y="925834"/>
            <a:ext cx="1226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Number of users registered to the app could be displayed on every slide under screen titles.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5801" y="3880952"/>
            <a:ext cx="19512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Quick links will have </a:t>
            </a:r>
            <a:r>
              <a:rPr lang="en-US" sz="1200" b="1" dirty="0" smtClean="0"/>
              <a:t>Committees, AVMs, </a:t>
            </a:r>
            <a:br>
              <a:rPr lang="en-US" sz="1200" b="1" dirty="0" smtClean="0"/>
            </a:br>
            <a:r>
              <a:rPr lang="en-US" sz="1200" b="1" dirty="0" smtClean="0"/>
              <a:t>e-Library and </a:t>
            </a:r>
            <a:r>
              <a:rPr lang="en-US" sz="1200" b="1" dirty="0" err="1" smtClean="0"/>
              <a:t>Swaero</a:t>
            </a:r>
            <a:r>
              <a:rPr lang="en-US" sz="1200" b="1" dirty="0" smtClean="0"/>
              <a:t> Circles </a:t>
            </a:r>
            <a:r>
              <a:rPr lang="en-US" sz="1200" dirty="0" smtClean="0"/>
              <a:t>and prominently placed alongside of the titles.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32314" y="1317172"/>
            <a:ext cx="1567544" cy="51162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4" idx="3"/>
          </p:cNvCxnSpPr>
          <p:nvPr/>
        </p:nvCxnSpPr>
        <p:spPr>
          <a:xfrm flipH="1">
            <a:off x="6447063" y="4481117"/>
            <a:ext cx="693968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2955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5"/>
            <a:ext cx="2124886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5"/>
            <a:ext cx="2124886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0" y="925834"/>
            <a:ext cx="1061789" cy="169762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Registered Users will be welcomed with Updates from News, Events, Help Requests, New People etc.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Landing Page for Registered &amp; Unregistered members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0211" y="925834"/>
            <a:ext cx="1061789" cy="21983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Unregistered Users  will have to submit online registration request. The App’s features are not accessible until the verification.</a:t>
            </a:r>
            <a:endParaRPr lang="en-US" sz="11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18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788478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87086" y="925834"/>
            <a:ext cx="1061789" cy="1556109"/>
          </a:xfrm>
          <a:prstGeom prst="roundRect">
            <a:avLst>
              <a:gd name="adj" fmla="val 846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Committees by State, Zonal, District, School, </a:t>
            </a:r>
            <a:r>
              <a:rPr lang="en-US" sz="1100" dirty="0" err="1" smtClean="0"/>
              <a:t>Mandal</a:t>
            </a:r>
            <a:r>
              <a:rPr lang="en-US" sz="1100" dirty="0" smtClean="0"/>
              <a:t> and Village levels.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Committees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10211" y="925834"/>
            <a:ext cx="1061789" cy="116422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Committees can be seen both in Map view and List View</a:t>
            </a:r>
            <a:endParaRPr lang="en-US" sz="11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18" y="925836"/>
            <a:ext cx="2124885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Oval 9"/>
          <p:cNvSpPr/>
          <p:nvPr/>
        </p:nvSpPr>
        <p:spPr>
          <a:xfrm>
            <a:off x="6434368" y="1311999"/>
            <a:ext cx="281205" cy="25037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72568" y="1437184"/>
            <a:ext cx="554261" cy="34807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66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0"/>
          <a:stretch/>
        </p:blipFill>
        <p:spPr>
          <a:xfrm>
            <a:off x="4431739" y="3248647"/>
            <a:ext cx="3263208" cy="15356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0" y="925834"/>
            <a:ext cx="1061789" cy="169762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All the people who are part of SWAEROES family can be found in ‘People’ menu.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of SWAEROES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672710" y="925834"/>
            <a:ext cx="1061789" cy="169762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who would like to Exit from the organization will be able to raise his concerns and suggestions.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03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4041105" y="925834"/>
            <a:ext cx="1061789" cy="19998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Exit Group will have list of the people who left the organization. Exit Group link shall be visible only to the App Admins.</a:t>
            </a:r>
            <a:endParaRPr lang="en-US" sz="1100" dirty="0"/>
          </a:p>
        </p:txBody>
      </p:sp>
      <p:sp>
        <p:nvSpPr>
          <p:cNvPr id="14" name="Oval 13"/>
          <p:cNvSpPr/>
          <p:nvPr/>
        </p:nvSpPr>
        <p:spPr>
          <a:xfrm>
            <a:off x="3080656" y="1328058"/>
            <a:ext cx="291193" cy="20138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3331029"/>
            <a:ext cx="12260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People can be searched using various parameters like,</a:t>
            </a:r>
            <a:r>
              <a:rPr lang="en-US" sz="1200" dirty="0"/>
              <a:t> </a:t>
            </a:r>
            <a:r>
              <a:rPr lang="en-US" sz="1200" b="1" dirty="0" smtClean="0"/>
              <a:t>profession, skills, school, organization </a:t>
            </a:r>
            <a:r>
              <a:rPr lang="en-US" sz="1200" dirty="0" smtClean="0"/>
              <a:t>etc.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09389" y="1529444"/>
            <a:ext cx="2171267" cy="176745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874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5000"/>
          <a:stretch/>
        </p:blipFill>
        <p:spPr>
          <a:xfrm>
            <a:off x="1226000" y="925835"/>
            <a:ext cx="4070095" cy="19153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0" y="925834"/>
            <a:ext cx="1061789" cy="169762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All the people who are part of SWAEROES family can be found in ‘People’ menu.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of SWAEROES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520915" y="925834"/>
            <a:ext cx="1061789" cy="216026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In this example, the user has got this result when searched  for Doctors specialized in Dental Surgery and also living in Vijayawada.</a:t>
            </a:r>
            <a:endParaRPr lang="en-US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22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Oval 1"/>
          <p:cNvSpPr/>
          <p:nvPr/>
        </p:nvSpPr>
        <p:spPr>
          <a:xfrm>
            <a:off x="3407229" y="1687286"/>
            <a:ext cx="1164771" cy="5007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2" idx="3"/>
          </p:cNvCxnSpPr>
          <p:nvPr/>
        </p:nvCxnSpPr>
        <p:spPr>
          <a:xfrm flipH="1">
            <a:off x="3407230" y="2114697"/>
            <a:ext cx="170576" cy="121633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45892" y="3331029"/>
            <a:ext cx="174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Quick links to find professionals: Doctors, Policemen and Lawyers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1110774" y="1962512"/>
            <a:ext cx="3869440" cy="5007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59940" y="3331029"/>
            <a:ext cx="174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Filter the search results by, Specialization of the professional and, present living District and City</a:t>
            </a:r>
            <a:endParaRPr lang="en-US" sz="12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1676400" y="2437862"/>
            <a:ext cx="152400" cy="893167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36904" y="3331029"/>
            <a:ext cx="174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Find only people who are part of Organization committee.</a:t>
            </a:r>
            <a:endParaRPr lang="en-US" sz="1200" dirty="0"/>
          </a:p>
        </p:txBody>
      </p:sp>
      <p:sp>
        <p:nvSpPr>
          <p:cNvPr id="28" name="Oval 27"/>
          <p:cNvSpPr/>
          <p:nvPr/>
        </p:nvSpPr>
        <p:spPr>
          <a:xfrm>
            <a:off x="3672133" y="2340428"/>
            <a:ext cx="1542124" cy="500743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81115" y="2841171"/>
            <a:ext cx="633142" cy="489858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860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&amp; Their Profiles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803" y="925837"/>
            <a:ext cx="2124883" cy="39997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3902096" y="925835"/>
            <a:ext cx="1061789" cy="9999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Sample image for detailed profile of a member.</a:t>
            </a:r>
            <a:endParaRPr lang="en-US" sz="1100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611086" y="2699657"/>
            <a:ext cx="3439885" cy="16655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3003" y="2464062"/>
            <a:ext cx="174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Tap on View Profile to view.</a:t>
            </a:r>
            <a:endParaRPr lang="en-US" sz="1200" dirty="0"/>
          </a:p>
        </p:txBody>
      </p:sp>
      <p:sp>
        <p:nvSpPr>
          <p:cNvPr id="15" name="Oval 14"/>
          <p:cNvSpPr/>
          <p:nvPr/>
        </p:nvSpPr>
        <p:spPr>
          <a:xfrm>
            <a:off x="1226912" y="4298544"/>
            <a:ext cx="493031" cy="19725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76398" y="3335159"/>
            <a:ext cx="699859" cy="32623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3003" y="4094623"/>
            <a:ext cx="174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Mobile and </a:t>
            </a:r>
            <a:r>
              <a:rPr lang="en-US" sz="1200" dirty="0" err="1" smtClean="0"/>
              <a:t>eMail</a:t>
            </a:r>
            <a:r>
              <a:rPr lang="en-US" sz="1200" dirty="0" smtClean="0"/>
              <a:t> could be hidden and accessible only to the admins or visible on request</a:t>
            </a:r>
            <a:endParaRPr lang="en-US" sz="12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95903" y="3498278"/>
            <a:ext cx="872901" cy="5059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0987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772886"/>
          </a:xfrm>
          <a:prstGeom prst="rect">
            <a:avLst/>
          </a:prstGeom>
          <a:pattFill prst="smChe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88" y="260262"/>
            <a:ext cx="767820" cy="276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2" y="925835"/>
            <a:ext cx="2124885" cy="39997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18" y="925836"/>
            <a:ext cx="2124885" cy="3999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Rounded Rectangle 12"/>
          <p:cNvSpPr/>
          <p:nvPr/>
        </p:nvSpPr>
        <p:spPr>
          <a:xfrm>
            <a:off x="0" y="925834"/>
            <a:ext cx="1061789" cy="10991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User can easily toggle between List View and Map View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163286" y="186388"/>
            <a:ext cx="5900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of </a:t>
            </a:r>
            <a:r>
              <a:rPr lang="en-US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SWAEROES in Maps</a:t>
            </a:r>
            <a:endParaRPr lang="en-US" sz="2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2940053" y="1311999"/>
            <a:ext cx="281205" cy="25037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34368" y="1311999"/>
            <a:ext cx="281205" cy="25037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89340" y="1442897"/>
            <a:ext cx="576031" cy="250371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126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921</Words>
  <Application>Microsoft Office PowerPoint</Application>
  <PresentationFormat>On-screen Show (16:9)</PresentationFormat>
  <Paragraphs>106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NPraveen</dc:creator>
  <cp:lastModifiedBy>NPraveen</cp:lastModifiedBy>
  <cp:revision>86</cp:revision>
  <dcterms:created xsi:type="dcterms:W3CDTF">2017-12-07T10:16:28Z</dcterms:created>
  <dcterms:modified xsi:type="dcterms:W3CDTF">2018-01-24T11:44:08Z</dcterms:modified>
</cp:coreProperties>
</file>